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59" r:id="rId4"/>
    <p:sldId id="269" r:id="rId5"/>
    <p:sldId id="270" r:id="rId6"/>
    <p:sldId id="262" r:id="rId7"/>
    <p:sldId id="274" r:id="rId8"/>
    <p:sldId id="286" r:id="rId9"/>
    <p:sldId id="282" r:id="rId10"/>
    <p:sldId id="264" r:id="rId11"/>
    <p:sldId id="278" r:id="rId12"/>
    <p:sldId id="276" r:id="rId13"/>
    <p:sldId id="285" r:id="rId14"/>
    <p:sldId id="284" r:id="rId15"/>
    <p:sldId id="280" r:id="rId16"/>
    <p:sldId id="283" r:id="rId17"/>
    <p:sldId id="266" r:id="rId18"/>
    <p:sldId id="268" r:id="rId19"/>
  </p:sldIdLst>
  <p:sldSz cx="9144000" cy="6858000" type="screen4x3"/>
  <p:notesSz cx="69977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98" d="100"/>
          <a:sy n="98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528" tIns="46264" rIns="92528" bIns="462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528" tIns="46264" rIns="92528" bIns="462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0CFA787-D706-4D96-99E0-DD966185D98A}" type="datetimeFigureOut">
              <a:rPr lang="en-US"/>
              <a:pPr>
                <a:defRPr/>
              </a:pPr>
              <a:t>3/17/2009</a:t>
            </a:fld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528" tIns="46264" rIns="92528" bIns="462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528" tIns="46264" rIns="92528" bIns="462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734425"/>
            <a:ext cx="3032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528" tIns="46264" rIns="92528" bIns="4626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B17A533-A0D8-4AE9-90C8-DD463BB88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2CBCA-372C-454F-9475-998BD020F6FE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Do average of differences instead of difference of averages </a:t>
            </a:r>
          </a:p>
          <a:p>
            <a:r>
              <a:rPr lang="en-US" dirty="0" smtClean="0"/>
              <a:t>Combine all pictures instead of separing pic 5, 10, 15  and do bar  graph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1279C-512B-432A-9E18-240C80C110B1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3B04-B718-4FBC-8894-8B45D3BE9F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7CF5-971B-4D83-90AF-B74B9B542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15DA-CFB5-463A-BD6C-082245346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E9A66-5AEB-444C-AA4D-28E54EDA40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FEDCC-1AB4-470E-9CE6-46D14CFD7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066E-2AA6-44B6-8007-FFC7F0342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7D62F-3424-439B-AC47-9AB978731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7F2C1-89BE-4548-818B-60AFC8606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A82B-B98A-448A-9F3E-80023D919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A4DA5-3505-4E0C-A6D7-71246EBE09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D3E2A-EAF8-487C-AE8B-47D308D25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056E-8A55-46EE-9CDF-ABA6B44D1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132E-CB1C-4652-A5B5-3D112262CD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29800EA5-10D8-4750-B799-3C5ECF702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Improving Photo Retrieval in a User’s Browser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Maria Tobin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Advisors: Aaron Cass and Chris Fernandes</a:t>
            </a:r>
          </a:p>
        </p:txBody>
      </p:sp>
      <p:pic>
        <p:nvPicPr>
          <p:cNvPr id="3076" name="Picture 7" descr="C:\Documents and Settings\21\My Documents\Senior Project Research\Proposal\dude wheres my pictur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45307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Retrieval Task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 photo albums of all the pictures they viewed in Navigation Task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sorted by </a:t>
            </a:r>
            <a:r>
              <a:rPr lang="en-US" sz="2400" b="1" i="1" dirty="0" smtClean="0"/>
              <a:t>recency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2400" dirty="0" smtClean="0"/>
              <a:t>sorted by </a:t>
            </a:r>
            <a:r>
              <a:rPr lang="en-US" sz="2400" b="1" i="1" dirty="0" smtClean="0"/>
              <a:t>album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4740275" cy="812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0" y="5410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Recency: Does the user first think of when the picture was viewed?</a:t>
            </a:r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635750" cy="37576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143000"/>
            <a:ext cx="6629400" cy="3743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33400"/>
            <a:ext cx="3009900" cy="4648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52400" y="5562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Album: Does the user first think of what album the picture was in?</a:t>
            </a:r>
          </a:p>
        </p:txBody>
      </p:sp>
      <p:pic>
        <p:nvPicPr>
          <p:cNvPr id="14339" name="Picture 1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5914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7658100" cy="426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2x2 Mixed Factors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6800" y="1676400"/>
            <a:ext cx="6934200" cy="47244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581400" y="1828800"/>
            <a:ext cx="1752600" cy="7620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0" y="3124200"/>
            <a:ext cx="1752600" cy="7620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562600" y="3124200"/>
            <a:ext cx="1752600" cy="7620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524000" y="5257800"/>
            <a:ext cx="1752600" cy="7620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62600" y="5181600"/>
            <a:ext cx="1752600" cy="76200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905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Total Participants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3200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Recency Condition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322522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Album Condition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2578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Recency Condition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5334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Album Condition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 flipV="1">
            <a:off x="3124200" y="2590800"/>
            <a:ext cx="5334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16200000" flipH="1">
            <a:off x="5257800" y="2590800"/>
            <a:ext cx="457200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2133600" y="4191000"/>
            <a:ext cx="4572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6249194" y="4190206"/>
            <a:ext cx="4572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00200" y="4419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  </a:t>
            </a:r>
            <a:r>
              <a:rPr lang="en-US" sz="1600" b="1" dirty="0" smtClean="0">
                <a:solidFill>
                  <a:schemeClr val="bg2"/>
                </a:solidFill>
              </a:rPr>
              <a:t>Digit Recall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44196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  Digit Recall</a:t>
            </a:r>
            <a:endParaRPr lang="en-US" sz="1600" b="1" dirty="0">
              <a:solidFill>
                <a:schemeClr val="bg2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2149683" y="4969877"/>
            <a:ext cx="423446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>
            <a:off x="6266071" y="4935329"/>
            <a:ext cx="423446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Estimated Time</a:t>
            </a:r>
            <a:endParaRPr lang="en-US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2686050"/>
            <a:ext cx="7981950" cy="1485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Results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48588"/>
            <a:ext cx="7772400" cy="527904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Results (cont’d)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447800"/>
            <a:ext cx="7620000" cy="51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Work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Improve future history list designs for more natural mapping</a:t>
            </a:r>
          </a:p>
          <a:p>
            <a:pPr lvl="1" eaLnBrk="1" hangingPunct="1"/>
            <a:r>
              <a:rPr lang="en-US" dirty="0" smtClean="0"/>
              <a:t>Collapse results of current history lists</a:t>
            </a:r>
          </a:p>
          <a:p>
            <a:pPr lvl="1" eaLnBrk="1" hangingPunct="1"/>
            <a:r>
              <a:rPr lang="en-US" dirty="0" smtClean="0"/>
              <a:t>How does a user think when searching for a general page in the history list?</a:t>
            </a:r>
          </a:p>
          <a:p>
            <a:pPr lvl="1" eaLnBrk="1" hangingPunct="1"/>
            <a:r>
              <a:rPr lang="en-US" dirty="0" smtClean="0"/>
              <a:t>In what situations may a user think in one way over another?</a:t>
            </a:r>
          </a:p>
          <a:p>
            <a:pPr eaLnBrk="1" hangingPunct="1"/>
            <a:r>
              <a:rPr lang="en-US" dirty="0" smtClean="0"/>
              <a:t>Separate a user’s photo history from the history list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freedom-in-the-air.com/__oneclick_uploads/2007/04/question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562600" cy="3870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Motivation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 button is inefficient</a:t>
            </a:r>
          </a:p>
          <a:p>
            <a:pPr eaLnBrk="1" hangingPunct="1"/>
            <a:r>
              <a:rPr lang="en-US" dirty="0" smtClean="0"/>
              <a:t>History list is never used </a:t>
            </a:r>
          </a:p>
          <a:p>
            <a:pPr lvl="1" eaLnBrk="1" hangingPunct="1"/>
            <a:r>
              <a:rPr lang="en-US" dirty="0" smtClean="0"/>
              <a:t>Faster to perform an online search again than to search locally (Milic-Frayling et al. 2004)</a:t>
            </a:r>
          </a:p>
          <a:p>
            <a:pPr eaLnBrk="1" hangingPunct="1"/>
            <a:r>
              <a:rPr lang="en-US" dirty="0" smtClean="0"/>
              <a:t>Tools need to be improved!</a:t>
            </a:r>
          </a:p>
          <a:p>
            <a:pPr eaLnBrk="1" hangingPunct="1"/>
            <a:r>
              <a:rPr lang="en-US" dirty="0" smtClean="0"/>
              <a:t>Examples…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7172" name="Picture 10" descr="bballpics_exam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828800" y="6248400"/>
            <a:ext cx="54864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Items have identical names</a:t>
            </a:r>
          </a:p>
        </p:txBody>
      </p:sp>
      <p:pic>
        <p:nvPicPr>
          <p:cNvPr id="7176" name="Picture 8" descr="hl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057400"/>
            <a:ext cx="6307138" cy="3144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C:\Documents and Settings\21\My Documents\Senior Project Research\Presentation\flickr_example_pic_nam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8800" y="6248400"/>
            <a:ext cx="54864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Title of page uses name of picture</a:t>
            </a:r>
          </a:p>
        </p:txBody>
      </p:sp>
      <p:pic>
        <p:nvPicPr>
          <p:cNvPr id="8198" name="Picture 6" descr="h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1374775"/>
            <a:ext cx="6945313" cy="41068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Documents and Settings\21\My Documents\Senior Project Research\Presentation\flickr_example_pic_i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28800" y="6248400"/>
            <a:ext cx="54864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Title of page uses picture ID</a:t>
            </a:r>
          </a:p>
        </p:txBody>
      </p:sp>
      <p:pic>
        <p:nvPicPr>
          <p:cNvPr id="9222" name="Picture 6" descr="hl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20838"/>
            <a:ext cx="6856413" cy="36147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21\My Documents\Seminar\integrated system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4800"/>
            <a:ext cx="449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676400" y="60960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Shaun Kaaston and Saul Greenburg (2001)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Research Question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finding a previously viewed picture, what does the user think of first:</a:t>
            </a:r>
          </a:p>
          <a:p>
            <a:pPr lvl="1"/>
            <a:r>
              <a:rPr lang="en-US" dirty="0" smtClean="0"/>
              <a:t>What album did the picture come from?</a:t>
            </a:r>
          </a:p>
          <a:p>
            <a:pPr lvl="1"/>
            <a:r>
              <a:rPr lang="en-US" dirty="0" smtClean="0"/>
              <a:t>How recently was the picture viewed?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" y="1676400"/>
            <a:ext cx="7924800" cy="40386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62600" y="2209800"/>
            <a:ext cx="1981200" cy="15240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000" y="2209800"/>
            <a:ext cx="1981200" cy="15240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95600" y="2971800"/>
            <a:ext cx="8382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495800" y="2971800"/>
            <a:ext cx="838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>
            <a:off x="3658394" y="3124200"/>
            <a:ext cx="913606" cy="79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rot="5400000">
            <a:off x="5943600" y="3962400"/>
            <a:ext cx="4572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6858000" y="3962400"/>
            <a:ext cx="45720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4876800" y="4419600"/>
            <a:ext cx="1371600" cy="7620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010400" y="4419600"/>
            <a:ext cx="1371600" cy="7620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4400" y="26918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Navigation </a:t>
            </a: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Task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2667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Retrieval </a:t>
            </a: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Task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4495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Recency</a:t>
            </a: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Condition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4495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Album</a:t>
            </a:r>
          </a:p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Condition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22860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Digit Recall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Navigation Task</a:t>
            </a:r>
          </a:p>
        </p:txBody>
      </p:sp>
      <p:pic>
        <p:nvPicPr>
          <p:cNvPr id="112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5562600" cy="5397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219200"/>
            <a:ext cx="5710238" cy="54213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3077</TotalTime>
  <Words>283</Words>
  <Application>Microsoft PowerPoint</Application>
  <PresentationFormat>On-screen Show (4:3)</PresentationFormat>
  <Paragraphs>57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Soaring</vt:lpstr>
      <vt:lpstr>Improving Photo Retrieval in a User’s Browser History</vt:lpstr>
      <vt:lpstr>Motivation</vt:lpstr>
      <vt:lpstr>Slide 3</vt:lpstr>
      <vt:lpstr>Slide 4</vt:lpstr>
      <vt:lpstr>Slide 5</vt:lpstr>
      <vt:lpstr>Slide 6</vt:lpstr>
      <vt:lpstr>Research Question</vt:lpstr>
      <vt:lpstr>Evaluation</vt:lpstr>
      <vt:lpstr>Navigation Task</vt:lpstr>
      <vt:lpstr>Retrieval Task</vt:lpstr>
      <vt:lpstr>Slide 11</vt:lpstr>
      <vt:lpstr>Slide 12</vt:lpstr>
      <vt:lpstr>2x2 Mixed Factors Design</vt:lpstr>
      <vt:lpstr>Estimated Time</vt:lpstr>
      <vt:lpstr>Results</vt:lpstr>
      <vt:lpstr>Results (cont’d)</vt:lpstr>
      <vt:lpstr>Future Work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Solution to Problems of Text-based History Lists</dc:title>
  <dc:creator>21</dc:creator>
  <cp:lastModifiedBy>tobinm</cp:lastModifiedBy>
  <cp:revision>176</cp:revision>
  <cp:lastPrinted>2009-04-22T19:24:48Z</cp:lastPrinted>
  <dcterms:created xsi:type="dcterms:W3CDTF">2008-05-29T16:08:02Z</dcterms:created>
  <dcterms:modified xsi:type="dcterms:W3CDTF">2009-03-17T19:26:13Z</dcterms:modified>
</cp:coreProperties>
</file>